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40288" cy="42840275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7700" kern="1200">
        <a:solidFill>
          <a:schemeClr val="bg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7700" kern="1200">
        <a:solidFill>
          <a:schemeClr val="bg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7700" kern="1200">
        <a:solidFill>
          <a:schemeClr val="bg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7700" kern="1200">
        <a:solidFill>
          <a:schemeClr val="bg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7700" kern="1200">
        <a:solidFill>
          <a:schemeClr val="bg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7700" kern="1200">
        <a:solidFill>
          <a:schemeClr val="bg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7700" kern="1200">
        <a:solidFill>
          <a:schemeClr val="bg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7700" kern="1200">
        <a:solidFill>
          <a:schemeClr val="bg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7700" kern="1200">
        <a:solidFill>
          <a:schemeClr val="bg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30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E8A1"/>
    <a:srgbClr val="0A9717"/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94660"/>
  </p:normalViewPr>
  <p:slideViewPr>
    <p:cSldViewPr>
      <p:cViewPr varScale="1">
        <p:scale>
          <a:sx n="10" d="100"/>
          <a:sy n="10" d="100"/>
        </p:scale>
        <p:origin x="2312" y="104"/>
      </p:cViewPr>
      <p:guideLst>
        <p:guide orient="horz" pos="2530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79D654FE-4DF5-41B1-8C74-CEA392689C7C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D8F9DD3-B20A-4701-B8D0-197248C315E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UY" altLang="es-UY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C497B213-ECCD-490A-B9AD-20D215ADA1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219325" y="695325"/>
            <a:ext cx="24193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E5D451D-35D1-4E82-90D2-EB8FA85ED1B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UY" altLang="es-UY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32960" y="12289878"/>
            <a:ext cx="23040220" cy="84811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65922" y="22419538"/>
            <a:ext cx="18974298" cy="10110772"/>
          </a:xfrm>
        </p:spPr>
        <p:txBody>
          <a:bodyPr/>
          <a:lstStyle>
            <a:lvl1pPr marL="0" indent="0" algn="ctr">
              <a:buNone/>
              <a:defRPr/>
            </a:lvl1pPr>
            <a:lvl2pPr marL="426708" indent="0" algn="ctr">
              <a:buNone/>
              <a:defRPr/>
            </a:lvl2pPr>
            <a:lvl3pPr marL="853416" indent="0" algn="ctr">
              <a:buNone/>
              <a:defRPr/>
            </a:lvl3pPr>
            <a:lvl4pPr marL="1280124" indent="0" algn="ctr">
              <a:buNone/>
              <a:defRPr/>
            </a:lvl4pPr>
            <a:lvl5pPr marL="1706831" indent="0" algn="ctr">
              <a:buNone/>
              <a:defRPr/>
            </a:lvl5pPr>
            <a:lvl6pPr marL="2133539" indent="0" algn="ctr">
              <a:buNone/>
              <a:defRPr/>
            </a:lvl6pPr>
            <a:lvl7pPr marL="2560247" indent="0" algn="ctr">
              <a:buNone/>
              <a:defRPr/>
            </a:lvl7pPr>
            <a:lvl8pPr marL="2986955" indent="0" algn="ctr">
              <a:buNone/>
              <a:defRPr/>
            </a:lvl8pPr>
            <a:lvl9pPr marL="3413662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E8E07FFB-54EB-4B56-993D-CD396A1362D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62A9A0-B1D5-40DF-96D7-54C5C504883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E4F9569D-6CA1-4B4B-91DE-42D6EE08CB06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125173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7F312F17-BC17-4BB0-BD09-256EE9B120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B8284B-8C87-4394-8E7D-DB5E7670843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C46CF553-C388-428C-87C3-1BFB4C1F54DB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367939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9651953" y="333133"/>
            <a:ext cx="6097313" cy="350064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55307" y="333133"/>
            <a:ext cx="18146056" cy="350064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3EE80BA6-DC42-4995-B755-A8E84C5599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FDAD4C-A2F3-4DAF-84E9-C49B73329C3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F03F8B44-D0C6-4FE1-AE80-9CA9090B7CA1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2515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618AFEA-2CB1-4537-AE65-DD1E96ACBAC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9262D2-F745-4084-A426-3087DEA38E0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B636D2B9-2B9D-4141-9081-3A65D88A611A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428416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1197" y="25422891"/>
            <a:ext cx="23040220" cy="7857829"/>
          </a:xfrm>
        </p:spPr>
        <p:txBody>
          <a:bodyPr anchor="t"/>
          <a:lstStyle>
            <a:lvl1pPr algn="l">
              <a:defRPr sz="3734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141197" y="16768290"/>
            <a:ext cx="23040220" cy="8654601"/>
          </a:xfrm>
        </p:spPr>
        <p:txBody>
          <a:bodyPr anchor="b"/>
          <a:lstStyle>
            <a:lvl1pPr marL="0" indent="0">
              <a:buNone/>
              <a:defRPr sz="1867"/>
            </a:lvl1pPr>
            <a:lvl2pPr marL="426708" indent="0">
              <a:buNone/>
              <a:defRPr sz="1680"/>
            </a:lvl2pPr>
            <a:lvl3pPr marL="853416" indent="0">
              <a:buNone/>
              <a:defRPr sz="1493"/>
            </a:lvl3pPr>
            <a:lvl4pPr marL="1280124" indent="0">
              <a:buNone/>
              <a:defRPr sz="1307"/>
            </a:lvl4pPr>
            <a:lvl5pPr marL="1706831" indent="0">
              <a:buNone/>
              <a:defRPr sz="1307"/>
            </a:lvl5pPr>
            <a:lvl6pPr marL="2133539" indent="0">
              <a:buNone/>
              <a:defRPr sz="1307"/>
            </a:lvl6pPr>
            <a:lvl7pPr marL="2560247" indent="0">
              <a:buNone/>
              <a:defRPr sz="1307"/>
            </a:lvl7pPr>
            <a:lvl8pPr marL="2986955" indent="0">
              <a:buNone/>
              <a:defRPr sz="1307"/>
            </a:lvl8pPr>
            <a:lvl9pPr marL="3413662" indent="0">
              <a:buNone/>
              <a:defRPr sz="130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8D91ED34-1834-4F16-A52B-67DEFD9DAD0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81BA4E-F6B3-4EB5-9CE7-4C4FD56AD97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EF6F8960-D5F1-4560-8099-BFEE11346CE0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49294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55307" y="9231575"/>
            <a:ext cx="12120900" cy="26108046"/>
          </a:xfrm>
        </p:spPr>
        <p:txBody>
          <a:bodyPr/>
          <a:lstStyle>
            <a:lvl1pPr>
              <a:defRPr sz="2614"/>
            </a:lvl1pPr>
            <a:lvl2pPr>
              <a:defRPr sz="2240"/>
            </a:lvl2pPr>
            <a:lvl3pPr>
              <a:defRPr sz="1867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626797" y="9231575"/>
            <a:ext cx="12122469" cy="26108046"/>
          </a:xfrm>
        </p:spPr>
        <p:txBody>
          <a:bodyPr/>
          <a:lstStyle>
            <a:lvl1pPr>
              <a:defRPr sz="2614"/>
            </a:lvl1pPr>
            <a:lvl2pPr>
              <a:defRPr sz="2240"/>
            </a:lvl2pPr>
            <a:lvl3pPr>
              <a:defRPr sz="1867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28F2F87-3DD6-4FC4-8C3C-8CAD7097E9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313A2BBD-482E-4BE8-964B-C9972E278A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F0F276BF-A9E5-4552-B30F-DCB46622E2D3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330838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5307" y="1584961"/>
            <a:ext cx="24395527" cy="6593982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55308" y="8855513"/>
            <a:ext cx="11976585" cy="3691943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8" indent="0">
              <a:buNone/>
              <a:defRPr sz="1867" b="1"/>
            </a:lvl2pPr>
            <a:lvl3pPr marL="853416" indent="0">
              <a:buNone/>
              <a:defRPr sz="1680" b="1"/>
            </a:lvl3pPr>
            <a:lvl4pPr marL="1280124" indent="0">
              <a:buNone/>
              <a:defRPr sz="1493" b="1"/>
            </a:lvl4pPr>
            <a:lvl5pPr marL="1706831" indent="0">
              <a:buNone/>
              <a:defRPr sz="1493" b="1"/>
            </a:lvl5pPr>
            <a:lvl6pPr marL="2133539" indent="0">
              <a:buNone/>
              <a:defRPr sz="1493" b="1"/>
            </a:lvl6pPr>
            <a:lvl7pPr marL="2560247" indent="0">
              <a:buNone/>
              <a:defRPr sz="1493" b="1"/>
            </a:lvl7pPr>
            <a:lvl8pPr marL="2986955" indent="0">
              <a:buNone/>
              <a:defRPr sz="1493" b="1"/>
            </a:lvl8pPr>
            <a:lvl9pPr marL="3413662" indent="0">
              <a:buNone/>
              <a:defRPr sz="149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55308" y="12547456"/>
            <a:ext cx="11976585" cy="22793883"/>
          </a:xfrm>
        </p:spPr>
        <p:txBody>
          <a:bodyPr/>
          <a:lstStyle>
            <a:lvl1pPr>
              <a:defRPr sz="2240"/>
            </a:lvl1pPr>
            <a:lvl2pPr>
              <a:defRPr sz="1867"/>
            </a:lvl2pPr>
            <a:lvl3pPr>
              <a:defRPr sz="1680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3769543" y="8855513"/>
            <a:ext cx="11981291" cy="3691943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8" indent="0">
              <a:buNone/>
              <a:defRPr sz="1867" b="1"/>
            </a:lvl2pPr>
            <a:lvl3pPr marL="853416" indent="0">
              <a:buNone/>
              <a:defRPr sz="1680" b="1"/>
            </a:lvl3pPr>
            <a:lvl4pPr marL="1280124" indent="0">
              <a:buNone/>
              <a:defRPr sz="1493" b="1"/>
            </a:lvl4pPr>
            <a:lvl5pPr marL="1706831" indent="0">
              <a:buNone/>
              <a:defRPr sz="1493" b="1"/>
            </a:lvl5pPr>
            <a:lvl6pPr marL="2133539" indent="0">
              <a:buNone/>
              <a:defRPr sz="1493" b="1"/>
            </a:lvl6pPr>
            <a:lvl7pPr marL="2560247" indent="0">
              <a:buNone/>
              <a:defRPr sz="1493" b="1"/>
            </a:lvl7pPr>
            <a:lvl8pPr marL="2986955" indent="0">
              <a:buNone/>
              <a:defRPr sz="1493" b="1"/>
            </a:lvl8pPr>
            <a:lvl9pPr marL="3413662" indent="0">
              <a:buNone/>
              <a:defRPr sz="1493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3769543" y="12547456"/>
            <a:ext cx="11981291" cy="22793883"/>
          </a:xfrm>
        </p:spPr>
        <p:txBody>
          <a:bodyPr/>
          <a:lstStyle>
            <a:lvl1pPr>
              <a:defRPr sz="2240"/>
            </a:lvl1pPr>
            <a:lvl2pPr>
              <a:defRPr sz="1867"/>
            </a:lvl2pPr>
            <a:lvl3pPr>
              <a:defRPr sz="1680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AAB5F33-79C8-4C93-957F-FC47F09F891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FA9707D-5A36-491E-A3CB-638C9A96EC8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AC24A9C3-87E4-4DA4-AC07-AC229543AC26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30267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C352426-26DA-4F18-B6FF-9A4C22F408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256DB-FDCC-4C26-A242-CB30574AA58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432292FE-F6E0-4E3D-88F7-454165D4C453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9945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7F3D446-E1C3-4026-8A20-198FFBFABC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8415E0-F445-402A-9744-BA8396ECDFA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E58C6CC1-41C4-41EF-B081-2C70967CB92A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325990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5307" y="1574657"/>
            <a:ext cx="8917732" cy="6703882"/>
          </a:xfrm>
        </p:spPr>
        <p:txBody>
          <a:bodyPr anchor="b"/>
          <a:lstStyle>
            <a:lvl1pPr algn="l">
              <a:defRPr sz="1867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597748" y="1574658"/>
            <a:ext cx="15153085" cy="33766682"/>
          </a:xfrm>
        </p:spPr>
        <p:txBody>
          <a:bodyPr/>
          <a:lstStyle>
            <a:lvl1pPr>
              <a:defRPr sz="2987"/>
            </a:lvl1pPr>
            <a:lvl2pPr>
              <a:defRPr sz="2614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55307" y="8278539"/>
            <a:ext cx="8917732" cy="27062800"/>
          </a:xfrm>
        </p:spPr>
        <p:txBody>
          <a:bodyPr/>
          <a:lstStyle>
            <a:lvl1pPr marL="0" indent="0">
              <a:buNone/>
              <a:defRPr sz="1307"/>
            </a:lvl1pPr>
            <a:lvl2pPr marL="426708" indent="0">
              <a:buNone/>
              <a:defRPr sz="1120"/>
            </a:lvl2pPr>
            <a:lvl3pPr marL="853416" indent="0">
              <a:buNone/>
              <a:defRPr sz="933"/>
            </a:lvl3pPr>
            <a:lvl4pPr marL="1280124" indent="0">
              <a:buNone/>
              <a:defRPr sz="840"/>
            </a:lvl4pPr>
            <a:lvl5pPr marL="1706831" indent="0">
              <a:buNone/>
              <a:defRPr sz="840"/>
            </a:lvl5pPr>
            <a:lvl6pPr marL="2133539" indent="0">
              <a:buNone/>
              <a:defRPr sz="840"/>
            </a:lvl6pPr>
            <a:lvl7pPr marL="2560247" indent="0">
              <a:buNone/>
              <a:defRPr sz="840"/>
            </a:lvl7pPr>
            <a:lvl8pPr marL="2986955" indent="0">
              <a:buNone/>
              <a:defRPr sz="840"/>
            </a:lvl8pPr>
            <a:lvl9pPr marL="3413662" indent="0">
              <a:buNone/>
              <a:defRPr sz="84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C509F17-149F-40C3-A8FA-CF027A09D8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756D9107-DF1C-4EF4-ADDD-EF8CC90A4D4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F422E81D-0AEA-4473-BAF0-17CF16E34BD3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34416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12992" y="27694723"/>
            <a:ext cx="16263684" cy="3269516"/>
          </a:xfrm>
        </p:spPr>
        <p:txBody>
          <a:bodyPr anchor="b"/>
          <a:lstStyle>
            <a:lvl1pPr algn="l">
              <a:defRPr sz="1867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312992" y="3535680"/>
            <a:ext cx="16263684" cy="23738334"/>
          </a:xfrm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2987"/>
            </a:lvl1pPr>
            <a:lvl2pPr marL="426708" indent="0">
              <a:buNone/>
              <a:defRPr sz="2614"/>
            </a:lvl2pPr>
            <a:lvl3pPr marL="853416" indent="0">
              <a:buNone/>
              <a:defRPr sz="2240"/>
            </a:lvl3pPr>
            <a:lvl4pPr marL="1280124" indent="0">
              <a:buNone/>
              <a:defRPr sz="1867"/>
            </a:lvl4pPr>
            <a:lvl5pPr marL="1706831" indent="0">
              <a:buNone/>
              <a:defRPr sz="1867"/>
            </a:lvl5pPr>
            <a:lvl6pPr marL="2133539" indent="0">
              <a:buNone/>
              <a:defRPr sz="1867"/>
            </a:lvl6pPr>
            <a:lvl7pPr marL="2560247" indent="0">
              <a:buNone/>
              <a:defRPr sz="1867"/>
            </a:lvl7pPr>
            <a:lvl8pPr marL="2986955" indent="0">
              <a:buNone/>
              <a:defRPr sz="1867"/>
            </a:lvl8pPr>
            <a:lvl9pPr marL="3413662" indent="0">
              <a:buNone/>
              <a:defRPr sz="1867"/>
            </a:lvl9pPr>
          </a:lstStyle>
          <a:p>
            <a:pPr lvl="0"/>
            <a:endParaRPr lang="es-U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12992" y="30964239"/>
            <a:ext cx="16263684" cy="4643262"/>
          </a:xfrm>
        </p:spPr>
        <p:txBody>
          <a:bodyPr/>
          <a:lstStyle>
            <a:lvl1pPr marL="0" indent="0">
              <a:buNone/>
              <a:defRPr sz="1307"/>
            </a:lvl1pPr>
            <a:lvl2pPr marL="426708" indent="0">
              <a:buNone/>
              <a:defRPr sz="1120"/>
            </a:lvl2pPr>
            <a:lvl3pPr marL="853416" indent="0">
              <a:buNone/>
              <a:defRPr sz="933"/>
            </a:lvl3pPr>
            <a:lvl4pPr marL="1280124" indent="0">
              <a:buNone/>
              <a:defRPr sz="840"/>
            </a:lvl4pPr>
            <a:lvl5pPr marL="1706831" indent="0">
              <a:buNone/>
              <a:defRPr sz="840"/>
            </a:lvl5pPr>
            <a:lvl6pPr marL="2133539" indent="0">
              <a:buNone/>
              <a:defRPr sz="840"/>
            </a:lvl6pPr>
            <a:lvl7pPr marL="2560247" indent="0">
              <a:buNone/>
              <a:defRPr sz="840"/>
            </a:lvl7pPr>
            <a:lvl8pPr marL="2986955" indent="0">
              <a:buNone/>
              <a:defRPr sz="840"/>
            </a:lvl8pPr>
            <a:lvl9pPr marL="3413662" indent="0">
              <a:buNone/>
              <a:defRPr sz="84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66B376D-52B8-4412-A122-703F6F88196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1512888" y="39706550"/>
            <a:ext cx="7053262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endParaRPr lang="en-US" altLang="es-UY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1C0C494A-FF68-480C-9B0D-76C486DD532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21672550" y="39706550"/>
            <a:ext cx="7053263" cy="227806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1F7B5B16-0CB1-48D9-88AE-922060BA855D}" type="slidenum">
              <a:rPr lang="en-US" altLang="es-UY"/>
              <a:pPr>
                <a:defRPr/>
              </a:pPr>
              <a:t>‹Nº›</a:t>
            </a:fld>
            <a:endParaRPr lang="en-US" altLang="es-UY"/>
          </a:p>
        </p:txBody>
      </p:sp>
    </p:spTree>
    <p:extLst>
      <p:ext uri="{BB962C8B-B14F-4D97-AF65-F5344CB8AC3E}">
        <p14:creationId xmlns:p14="http://schemas.microsoft.com/office/powerpoint/2010/main" val="16020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>
            <a:extLst>
              <a:ext uri="{FF2B5EF4-FFF2-40B4-BE49-F238E27FC236}">
                <a16:creationId xmlns:a16="http://schemas.microsoft.com/office/drawing/2014/main" id="{BF29D410-B663-4C51-95B0-4A00DAB9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1450" y="39706550"/>
            <a:ext cx="9577388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199" tIns="45599" rIns="91199" bIns="45599" anchor="ctr"/>
          <a:lstStyle>
            <a:lvl1pPr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93750" indent="-304800"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220788" indent="-242888"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709738" indent="-244475"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198688" indent="-244475"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655888" indent="-244475" defTabSz="4794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113088" indent="-244475" defTabSz="4794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570288" indent="-244475" defTabSz="4794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4027488" indent="-244475" defTabSz="4794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s-UY" altLang="en-US" sz="7186"/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CA0F7197-29B5-4AF5-827A-AC618B39C2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70750" y="1114425"/>
            <a:ext cx="1616710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defTabSz="479425" eaLnBrk="0" hangingPunct="0"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794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794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794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794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720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s-ES" altLang="en-US" sz="54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XII Simposio Argentino de Polímeros - SAP 2017</a:t>
            </a:r>
          </a:p>
          <a:p>
            <a:pPr algn="ctr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s-ES" altLang="en-US" sz="4000" b="1" i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18 al 20 de octubre de 2017 – Los Cocos, Córdoba, Argentina</a:t>
            </a:r>
            <a:endParaRPr lang="es-ES" altLang="en-US" sz="4000" i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2A5015F8-5AC7-4A30-90D8-1B36962356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8504" y="4227512"/>
            <a:ext cx="29634792" cy="0"/>
          </a:xfrm>
          <a:prstGeom prst="line">
            <a:avLst/>
          </a:prstGeom>
          <a:noFill/>
          <a:ln w="101600">
            <a:gradFill>
              <a:gsLst>
                <a:gs pos="26000">
                  <a:srgbClr val="0A9717">
                    <a:alpha val="95000"/>
                  </a:srgbClr>
                </a:gs>
                <a:gs pos="100000">
                  <a:srgbClr val="D2E8A1">
                    <a:alpha val="85000"/>
                  </a:srgbClr>
                </a:gs>
              </a:gsLst>
              <a:lin ang="0" scaled="0"/>
            </a:gra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7186" dirty="0"/>
          </a:p>
        </p:txBody>
      </p:sp>
      <p:pic>
        <p:nvPicPr>
          <p:cNvPr id="1031" name="Picture 8">
            <a:extLst>
              <a:ext uri="{FF2B5EF4-FFF2-40B4-BE49-F238E27FC236}">
                <a16:creationId xmlns:a16="http://schemas.microsoft.com/office/drawing/2014/main" id="{82A710D5-E020-4800-BA26-7FC7BAD4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608013"/>
            <a:ext cx="6589713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9">
            <a:extLst>
              <a:ext uri="{FF2B5EF4-FFF2-40B4-BE49-F238E27FC236}">
                <a16:creationId xmlns:a16="http://schemas.microsoft.com/office/drawing/2014/main" id="{CC8BB5FC-30DE-4425-A6AE-042031E59A1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58504" y="4434681"/>
            <a:ext cx="29634792" cy="0"/>
          </a:xfrm>
          <a:prstGeom prst="line">
            <a:avLst/>
          </a:prstGeom>
          <a:noFill/>
          <a:ln w="101600">
            <a:gradFill>
              <a:gsLst>
                <a:gs pos="26000">
                  <a:srgbClr val="0A9717">
                    <a:alpha val="95000"/>
                  </a:srgbClr>
                </a:gs>
                <a:gs pos="100000">
                  <a:srgbClr val="D2E8A1">
                    <a:alpha val="85000"/>
                  </a:srgbClr>
                </a:gs>
              </a:gsLst>
              <a:lin ang="0" scaled="0"/>
            </a:gra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7186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460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5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60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500">
          <a:solidFill>
            <a:srgbClr val="000000"/>
          </a:solidFill>
          <a:latin typeface="Calibri" charset="0"/>
          <a:ea typeface="ＭＳ Ｐゴシック" charset="-128"/>
        </a:defRPr>
      </a:lvl2pPr>
      <a:lvl3pPr algn="ctr" defTabSz="4460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500">
          <a:solidFill>
            <a:srgbClr val="000000"/>
          </a:solidFill>
          <a:latin typeface="Calibri" charset="0"/>
          <a:ea typeface="ＭＳ Ｐゴシック" charset="-128"/>
        </a:defRPr>
      </a:lvl3pPr>
      <a:lvl4pPr algn="ctr" defTabSz="4460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500">
          <a:solidFill>
            <a:srgbClr val="000000"/>
          </a:solidFill>
          <a:latin typeface="Calibri" charset="0"/>
          <a:ea typeface="ＭＳ Ｐゴシック" charset="-128"/>
        </a:defRPr>
      </a:lvl4pPr>
      <a:lvl5pPr algn="ctr" defTabSz="4460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500">
          <a:solidFill>
            <a:srgbClr val="000000"/>
          </a:solidFill>
          <a:latin typeface="Calibri" charset="0"/>
          <a:ea typeface="ＭＳ Ｐゴシック" charset="-128"/>
        </a:defRPr>
      </a:lvl5pPr>
      <a:lvl6pPr marL="2346893" indent="-213354" algn="ctr" defTabSz="4193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426">
          <a:solidFill>
            <a:srgbClr val="000000"/>
          </a:solidFill>
          <a:latin typeface="Calibri" charset="0"/>
          <a:ea typeface="ＭＳ Ｐゴシック" charset="-128"/>
        </a:defRPr>
      </a:lvl6pPr>
      <a:lvl7pPr marL="2773601" indent="-213354" algn="ctr" defTabSz="4193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426">
          <a:solidFill>
            <a:srgbClr val="000000"/>
          </a:solidFill>
          <a:latin typeface="Calibri" charset="0"/>
          <a:ea typeface="ＭＳ Ｐゴシック" charset="-128"/>
        </a:defRPr>
      </a:lvl7pPr>
      <a:lvl8pPr marL="3200308" indent="-213354" algn="ctr" defTabSz="4193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426">
          <a:solidFill>
            <a:srgbClr val="000000"/>
          </a:solidFill>
          <a:latin typeface="Calibri" charset="0"/>
          <a:ea typeface="ＭＳ Ｐゴシック" charset="-128"/>
        </a:defRPr>
      </a:lvl8pPr>
      <a:lvl9pPr marL="3627016" indent="-213354" algn="ctr" defTabSz="4193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426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1313" indent="-341313" algn="l" defTabSz="446088" rtl="0" eaLnBrk="0" fontAlgn="base" hangingPunct="0">
        <a:spcBef>
          <a:spcPts val="32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7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4163" algn="l" defTabSz="446088" rtl="0" eaLnBrk="0" fontAlgn="base" hangingPunct="0">
        <a:spcBef>
          <a:spcPts val="2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200">
          <a:solidFill>
            <a:srgbClr val="000000"/>
          </a:solidFill>
          <a:latin typeface="+mn-lt"/>
          <a:ea typeface="+mn-ea"/>
        </a:defRPr>
      </a:lvl2pPr>
      <a:lvl3pPr marL="1138238" indent="-225425" algn="l" defTabSz="446088" rtl="0" eaLnBrk="0" fontAlgn="base" hangingPunct="0">
        <a:spcBef>
          <a:spcPts val="23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600">
          <a:solidFill>
            <a:srgbClr val="000000"/>
          </a:solidFill>
          <a:latin typeface="+mn-lt"/>
          <a:ea typeface="+mn-ea"/>
        </a:defRPr>
      </a:lvl3pPr>
      <a:lvl4pPr marL="1595438" indent="-227013" algn="l" defTabSz="446088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900">
          <a:solidFill>
            <a:srgbClr val="000000"/>
          </a:solidFill>
          <a:latin typeface="+mn-lt"/>
          <a:ea typeface="+mn-ea"/>
        </a:defRPr>
      </a:lvl4pPr>
      <a:lvl5pPr marL="2051050" indent="-227013" algn="l" defTabSz="446088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900">
          <a:solidFill>
            <a:srgbClr val="000000"/>
          </a:solidFill>
          <a:latin typeface="+mn-lt"/>
          <a:ea typeface="+mn-ea"/>
        </a:defRPr>
      </a:lvl5pPr>
      <a:lvl6pPr marL="2346893" indent="-213354" algn="l" defTabSz="419300" rtl="0" eaLnBrk="0" fontAlgn="base" hangingPunct="0">
        <a:spcBef>
          <a:spcPts val="186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466">
          <a:solidFill>
            <a:srgbClr val="000000"/>
          </a:solidFill>
          <a:latin typeface="+mn-lt"/>
          <a:ea typeface="+mn-ea"/>
        </a:defRPr>
      </a:lvl6pPr>
      <a:lvl7pPr marL="2773601" indent="-213354" algn="l" defTabSz="419300" rtl="0" eaLnBrk="0" fontAlgn="base" hangingPunct="0">
        <a:spcBef>
          <a:spcPts val="186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466">
          <a:solidFill>
            <a:srgbClr val="000000"/>
          </a:solidFill>
          <a:latin typeface="+mn-lt"/>
          <a:ea typeface="+mn-ea"/>
        </a:defRPr>
      </a:lvl7pPr>
      <a:lvl8pPr marL="3200308" indent="-213354" algn="l" defTabSz="419300" rtl="0" eaLnBrk="0" fontAlgn="base" hangingPunct="0">
        <a:spcBef>
          <a:spcPts val="186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466">
          <a:solidFill>
            <a:srgbClr val="000000"/>
          </a:solidFill>
          <a:latin typeface="+mn-lt"/>
          <a:ea typeface="+mn-ea"/>
        </a:defRPr>
      </a:lvl8pPr>
      <a:lvl9pPr marL="3627016" indent="-213354" algn="l" defTabSz="419300" rtl="0" eaLnBrk="0" fontAlgn="base" hangingPunct="0">
        <a:spcBef>
          <a:spcPts val="186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466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UY"/>
      </a:defPPr>
      <a:lvl1pPr marL="0" algn="l" defTabSz="853416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8" algn="l" defTabSz="853416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6" algn="l" defTabSz="853416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24" algn="l" defTabSz="853416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31" algn="l" defTabSz="853416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39" algn="l" defTabSz="853416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47" algn="l" defTabSz="853416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55" algn="l" defTabSz="853416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62" algn="l" defTabSz="853416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16">
            <a:extLst>
              <a:ext uri="{FF2B5EF4-FFF2-40B4-BE49-F238E27FC236}">
                <a16:creationId xmlns:a16="http://schemas.microsoft.com/office/drawing/2014/main" id="{739E18A4-6D0D-46E4-A669-7574231F6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3" y="16138525"/>
            <a:ext cx="18415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7186"/>
          </a:p>
        </p:txBody>
      </p:sp>
      <p:sp>
        <p:nvSpPr>
          <p:cNvPr id="14339" name="6 CuadroTexto">
            <a:extLst>
              <a:ext uri="{FF2B5EF4-FFF2-40B4-BE49-F238E27FC236}">
                <a16:creationId xmlns:a16="http://schemas.microsoft.com/office/drawing/2014/main" id="{2FF415BD-BBD2-4D7D-A43B-C697B55DD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0888"/>
            <a:ext cx="30240288" cy="39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35" tIns="42667" rIns="85335" bIns="42667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6000">
              <a:solidFill>
                <a:schemeClr val="tx1"/>
              </a:solidFill>
              <a:latin typeface="Lato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6000" b="1">
                <a:solidFill>
                  <a:schemeClr val="tx1"/>
                </a:solidFill>
                <a:latin typeface="Lato" pitchFamily="34" charset="0"/>
              </a:rPr>
              <a:t>WORK TITLE IN CAPITAL LETTERS </a:t>
            </a:r>
            <a:r>
              <a:rPr lang="en-US" altLang="en-US" sz="6000">
                <a:solidFill>
                  <a:schemeClr val="tx1"/>
                </a:solidFill>
                <a:latin typeface="Lato" pitchFamily="34" charset="0"/>
              </a:rPr>
              <a:t>- LETTER SIZE: 60 pt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5400">
                <a:solidFill>
                  <a:schemeClr val="tx1"/>
                </a:solidFill>
                <a:latin typeface="Lato" pitchFamily="34" charset="0"/>
              </a:rPr>
              <a:t>Authors - Centered – Letter size: 54 pt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AR" altLang="en-US" sz="4000">
                <a:solidFill>
                  <a:schemeClr val="tx1"/>
                </a:solidFill>
                <a:latin typeface="Lato" pitchFamily="34" charset="0"/>
              </a:rPr>
              <a:t>Institutions , Address - Centered – Letter size: 40 pt </a:t>
            </a:r>
            <a:endParaRPr lang="en-US" altLang="en-US" sz="4000">
              <a:solidFill>
                <a:schemeClr val="tx1"/>
              </a:solidFill>
              <a:latin typeface="Lato" pitchFamily="34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AR" altLang="en-US" sz="4000">
              <a:solidFill>
                <a:schemeClr val="tx1"/>
              </a:solidFill>
            </a:endParaRPr>
          </a:p>
        </p:txBody>
      </p:sp>
      <p:sp>
        <p:nvSpPr>
          <p:cNvPr id="5" name="13 Rectángulo">
            <a:extLst>
              <a:ext uri="{FF2B5EF4-FFF2-40B4-BE49-F238E27FC236}">
                <a16:creationId xmlns:a16="http://schemas.microsoft.com/office/drawing/2014/main" id="{31D031A5-227E-4BB5-A85E-0F84F7B90ED4}"/>
              </a:ext>
            </a:extLst>
          </p:cNvPr>
          <p:cNvSpPr/>
          <p:nvPr/>
        </p:nvSpPr>
        <p:spPr>
          <a:xfrm>
            <a:off x="0" y="8531225"/>
            <a:ext cx="30240288" cy="23575963"/>
          </a:xfrm>
          <a:prstGeom prst="rect">
            <a:avLst/>
          </a:prstGeom>
        </p:spPr>
        <p:txBody>
          <a:bodyPr lIns="85335" tIns="42667" rIns="85335" bIns="42667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961" dirty="0">
                <a:solidFill>
                  <a:schemeClr val="tx1"/>
                </a:solidFill>
              </a:rPr>
              <a:t>Poster size: A0 (width 84 cm, height 119 cm)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8961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We strongly suggest to use the following sections: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8000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Introduction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Objective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Methodology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Results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Conclusions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8961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Language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(Use only one language for the whole Poster)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(English or Spanish)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8000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Do not include a lot of text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8000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8000" dirty="0">
                <a:solidFill>
                  <a:schemeClr val="tx1"/>
                </a:solidFill>
              </a:rPr>
              <a:t>Prioritize tables and figures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8961" dirty="0">
              <a:solidFill>
                <a:schemeClr val="tx1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fr-FR" sz="2400" dirty="0">
                <a:solidFill>
                  <a:schemeClr val="tx1"/>
                </a:solidFill>
              </a:rPr>
              <a:t>Minimum font size: 24 pt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(including text in tables and figures)</a:t>
            </a:r>
            <a:endParaRPr lang="es-A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s-UY" sz="7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s-UY" sz="7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charset="0"/>
            <a:ea typeface="ＭＳ Ｐゴシック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99</Words>
  <Application>Microsoft Office PowerPoint</Application>
  <PresentationFormat>Personalizado</PresentationFormat>
  <Paragraphs>24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Times New Roman</vt:lpstr>
      <vt:lpstr>Lato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Manisa Pipattanasomporn</dc:creator>
  <cp:lastModifiedBy>David García</cp:lastModifiedBy>
  <cp:revision>20</cp:revision>
  <cp:lastPrinted>1601-01-01T00:00:00Z</cp:lastPrinted>
  <dcterms:created xsi:type="dcterms:W3CDTF">2013-01-23T23:02:36Z</dcterms:created>
  <dcterms:modified xsi:type="dcterms:W3CDTF">2017-09-04T20:23:08Z</dcterms:modified>
</cp:coreProperties>
</file>